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5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88F"/>
    <a:srgbClr val="F2B07A"/>
    <a:srgbClr val="F8CC8C"/>
    <a:srgbClr val="E9C98F"/>
    <a:srgbClr val="F6BD6A"/>
    <a:srgbClr val="FDE3C7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18230-E667-4F95-B3B4-367F3DF364A3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4B30-0021-484F-BDD9-813A1C3A6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мойын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састар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ru-RU" dirty="0" err="1"/>
              <a:t>ст</a:t>
            </a:r>
            <a:r>
              <a:rPr lang="en-US" dirty="0" err="1"/>
              <a:t>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1572D-31DD-483E-B277-ECFECAEDB3BF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9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/>
              <a:t>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пурун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хулах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харах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азах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хол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айа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Ахсы</a:t>
            </a:r>
            <a:r>
              <a:rPr lang="ru-RU" dirty="0"/>
              <a:t>, т</a:t>
            </a:r>
            <a:r>
              <a:rPr lang="en-US" dirty="0" err="1"/>
              <a:t>i</a:t>
            </a:r>
            <a:r>
              <a:rPr lang="ru-RU" dirty="0"/>
              <a:t>стер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4B30-0021-484F-BDD9-813A1C3A6FD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alpha val="0"/>
              </a:srgbClr>
            </a:gs>
            <a:gs pos="41000">
              <a:srgbClr val="F0EBD5">
                <a:alpha val="0"/>
              </a:srgbClr>
            </a:gs>
            <a:gs pos="100000">
              <a:srgbClr val="D1C39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22.03.23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slide" Target="slide2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slide" Target="slide2.xm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image" Target="../media/image11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jpeg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slide" Target="slide2.xm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12" Type="http://schemas.openxmlformats.org/officeDocument/2006/relationships/image" Target="../media/image1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2.xml"/><Relationship Id="rId3" Type="http://schemas.microsoft.com/office/2007/relationships/media" Target="../media/media3.m4a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video" Target="../media/media2.mp4"/><Relationship Id="rId16" Type="http://schemas.openxmlformats.org/officeDocument/2006/relationships/image" Target="../media/image13.png"/><Relationship Id="rId1" Type="http://schemas.microsoft.com/office/2007/relationships/media" Target="../media/media2.mp4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audio" Target="../media/media3.m4a"/><Relationship Id="rId9" Type="http://schemas.openxmlformats.org/officeDocument/2006/relationships/slide" Target="slide5.xm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slide" Target="slide2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slide" Target="slide2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slide" Target="slide2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8159800014452531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908720"/>
            <a:ext cx="1152128" cy="4354367"/>
          </a:xfrm>
          <a:prstGeom prst="rect">
            <a:avLst/>
          </a:prstGeom>
        </p:spPr>
      </p:pic>
      <p:pic>
        <p:nvPicPr>
          <p:cNvPr id="3074" name="Picture 2" descr="C:\Users\Пользователь\Documents\Сайт Алейник Н.-5\Тело человека\telo cheloveka\1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4250" r="82000" b="83600"/>
          <a:stretch>
            <a:fillRect/>
          </a:stretch>
        </p:blipFill>
        <p:spPr bwMode="auto">
          <a:xfrm>
            <a:off x="2051720" y="1988840"/>
            <a:ext cx="792088" cy="1124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н,</a:t>
            </a:r>
            <a:b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чардыхтары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4824536" cy="76693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(тренажер – части тела)</a:t>
            </a:r>
          </a:p>
        </p:txBody>
      </p:sp>
      <p:pic>
        <p:nvPicPr>
          <p:cNvPr id="4098" name="Picture 2" descr="C:\Users\Пользователь\Documents\Сайт Алейник Н.-5\Тело человека\telo cheloveka\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57" t="15005" r="57673" b="13305"/>
          <a:stretch>
            <a:fillRect/>
          </a:stretch>
        </p:blipFill>
        <p:spPr bwMode="auto">
          <a:xfrm>
            <a:off x="323528" y="1916832"/>
            <a:ext cx="1152128" cy="35832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732240" y="5373216"/>
            <a:ext cx="2120280" cy="963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Воспитатель 1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Тюкпеева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Лидия Викторовна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2023 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43651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дошкольный возраст</a:t>
            </a:r>
          </a:p>
          <a:p>
            <a:pPr algn="ctr"/>
            <a:r>
              <a:rPr lang="ru-RU" b="1" dirty="0"/>
              <a:t>3-7 </a:t>
            </a:r>
            <a:r>
              <a:rPr lang="ru-RU" b="1" dirty="0" err="1"/>
              <a:t>частыгларга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dirty="0"/>
              <a:t>МБДОУ  </a:t>
            </a:r>
            <a:r>
              <a:rPr lang="ru-RU" b="1" dirty="0" err="1"/>
              <a:t>Аскизский</a:t>
            </a:r>
            <a:r>
              <a:rPr lang="ru-RU" b="1" dirty="0"/>
              <a:t> детский сад «</a:t>
            </a:r>
            <a:r>
              <a:rPr lang="ru-RU" b="1" dirty="0" err="1"/>
              <a:t>Чахайах</a:t>
            </a:r>
            <a:r>
              <a:rPr lang="ru-RU" b="1" dirty="0"/>
              <a:t>»</a:t>
            </a:r>
          </a:p>
          <a:p>
            <a:pPr lvl="0" algn="ctr">
              <a:buNone/>
              <a:defRPr/>
            </a:pPr>
            <a:r>
              <a:rPr lang="ru-RU" b="1" dirty="0" err="1"/>
              <a:t>Аскизский</a:t>
            </a:r>
            <a:r>
              <a:rPr lang="ru-RU" b="1" dirty="0"/>
              <a:t> район, Республика Хакасия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7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691680" y="1556792"/>
            <a:ext cx="6624736" cy="136815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7513226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4448" y="116632"/>
            <a:ext cx="365026" cy="365026"/>
          </a:xfrm>
          <a:prstGeom prst="ellipse">
            <a:avLst/>
          </a:prstGeom>
        </p:spPr>
      </p:pic>
      <p:pic>
        <p:nvPicPr>
          <p:cNvPr id="20" name="Рисунок 19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Ахсы. тiстер">
            <a:hlinkClick r:id="" action="ppaction://media"/>
            <a:extLst>
              <a:ext uri="{FF2B5EF4-FFF2-40B4-BE49-F238E27FC236}">
                <a16:creationId xmlns:a16="http://schemas.microsoft.com/office/drawing/2014/main" id="{6B28A996-987D-4433-8803-79FDC2FCC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7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763688" y="1916832"/>
            <a:ext cx="2880320" cy="237626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7513226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4448" y="116632"/>
            <a:ext cx="365026" cy="365026"/>
          </a:xfrm>
          <a:prstGeom prst="ellipse">
            <a:avLst/>
          </a:prstGeom>
        </p:spPr>
      </p:pic>
      <p:pic>
        <p:nvPicPr>
          <p:cNvPr id="19" name="Рисунок 18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мойны">
            <a:hlinkClick r:id="" action="ppaction://media"/>
            <a:extLst>
              <a:ext uri="{FF2B5EF4-FFF2-40B4-BE49-F238E27FC236}">
                <a16:creationId xmlns:a16="http://schemas.microsoft.com/office/drawing/2014/main" id="{0C543A19-CBA7-4D47-B271-10718B6BF0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619672" y="836712"/>
            <a:ext cx="4320480" cy="29523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75132263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04448" y="116632"/>
            <a:ext cx="365026" cy="365026"/>
          </a:xfrm>
          <a:prstGeom prst="ellipse">
            <a:avLst/>
          </a:prstGeom>
        </p:spPr>
      </p:pic>
      <p:pic>
        <p:nvPicPr>
          <p:cNvPr id="20" name="Рисунок 19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Састар">
            <a:hlinkClick r:id="" action="ppaction://media"/>
            <a:extLst>
              <a:ext uri="{FF2B5EF4-FFF2-40B4-BE49-F238E27FC236}">
                <a16:creationId xmlns:a16="http://schemas.microsoft.com/office/drawing/2014/main" id="{9A8607CC-482C-44AA-BC41-BA7406961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7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691680" y="3068960"/>
            <a:ext cx="5976664" cy="108012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7513226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4448" y="116632"/>
            <a:ext cx="365026" cy="365026"/>
          </a:xfrm>
          <a:prstGeom prst="ellipse">
            <a:avLst/>
          </a:prstGeom>
        </p:spPr>
      </p:pic>
      <p:pic>
        <p:nvPicPr>
          <p:cNvPr id="19" name="Рисунок 18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Iстi">
            <a:hlinkClick r:id="" action="ppaction://media"/>
            <a:extLst>
              <a:ext uri="{FF2B5EF4-FFF2-40B4-BE49-F238E27FC236}">
                <a16:creationId xmlns:a16="http://schemas.microsoft.com/office/drawing/2014/main" id="{318F2A58-A062-47E7-A9EE-FA08D15CC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Тюкпеева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Лидия Викторовна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563888" y="1844825"/>
            <a:ext cx="4906888" cy="3600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ru-RU" sz="2400" dirty="0"/>
              <a:t>Воспитатель детского сада, </a:t>
            </a:r>
          </a:p>
          <a:p>
            <a:pPr marL="0" lvl="0" indent="0">
              <a:buNone/>
              <a:defRPr/>
            </a:pPr>
            <a:r>
              <a:rPr lang="ru-RU" sz="2400" dirty="0"/>
              <a:t>МБДОУ  </a:t>
            </a:r>
            <a:r>
              <a:rPr lang="ru-RU" sz="2400" dirty="0" err="1"/>
              <a:t>Аскизский</a:t>
            </a:r>
            <a:r>
              <a:rPr lang="ru-RU" sz="2400" dirty="0"/>
              <a:t> детский сад  «</a:t>
            </a:r>
            <a:r>
              <a:rPr lang="ru-RU" sz="2400" dirty="0" err="1"/>
              <a:t>Чахайах</a:t>
            </a:r>
            <a:r>
              <a:rPr lang="ru-RU" sz="2400" dirty="0"/>
              <a:t>»</a:t>
            </a:r>
          </a:p>
          <a:p>
            <a:pPr marL="0" lvl="0" indent="0">
              <a:buNone/>
              <a:defRPr/>
            </a:pPr>
            <a:r>
              <a:rPr lang="ru-RU" sz="2400" dirty="0"/>
              <a:t>С. Аскиз</a:t>
            </a:r>
          </a:p>
          <a:p>
            <a:pPr lvl="0">
              <a:buNone/>
              <a:defRPr/>
            </a:pPr>
            <a:r>
              <a:rPr lang="ru-RU" sz="2400" dirty="0" err="1"/>
              <a:t>Аскизский</a:t>
            </a:r>
            <a:r>
              <a:rPr lang="ru-RU" sz="2400" dirty="0"/>
              <a:t> район</a:t>
            </a:r>
          </a:p>
          <a:p>
            <a:pPr lvl="0">
              <a:buNone/>
              <a:defRPr/>
            </a:pPr>
            <a:r>
              <a:rPr lang="ru-RU" sz="2400" dirty="0"/>
              <a:t>Республика Хакасия</a:t>
            </a:r>
          </a:p>
          <a:p>
            <a:pPr lvl="0">
              <a:buNone/>
            </a:pPr>
            <a:r>
              <a:rPr lang="en-US" sz="2400" dirty="0"/>
              <a:t>lida.tyukpeeva@bk.ru</a:t>
            </a:r>
            <a:endParaRPr lang="ru-RU" sz="2400" dirty="0"/>
          </a:p>
        </p:txBody>
      </p:sp>
      <p:pic>
        <p:nvPicPr>
          <p:cNvPr id="6" name="Рисунок 5" descr="75132263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4448" y="6093296"/>
            <a:ext cx="365026" cy="365026"/>
          </a:xfrm>
          <a:prstGeom prst="ellipse">
            <a:avLst/>
          </a:prstGeom>
        </p:spPr>
      </p:pic>
      <p:pic>
        <p:nvPicPr>
          <p:cNvPr id="7" name="Рисунок 6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Объект 1">
            <a:extLst>
              <a:ext uri="{FF2B5EF4-FFF2-40B4-BE49-F238E27FC236}">
                <a16:creationId xmlns:a16="http://schemas.microsoft.com/office/drawing/2014/main" id="{BFFAE819-A54A-45B3-9003-3B5924C014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955416" y="1619659"/>
            <a:ext cx="2824496" cy="448704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187624" y="390256"/>
            <a:ext cx="6624736" cy="6226221"/>
            <a:chOff x="1187624" y="390256"/>
            <a:chExt cx="6624736" cy="6226221"/>
          </a:xfrm>
        </p:grpSpPr>
        <p:sp>
          <p:nvSpPr>
            <p:cNvPr id="15" name="Овал 14"/>
            <p:cNvSpPr/>
            <p:nvPr/>
          </p:nvSpPr>
          <p:spPr>
            <a:xfrm>
              <a:off x="2123728" y="1340768"/>
              <a:ext cx="1152128" cy="1296144"/>
            </a:xfrm>
            <a:prstGeom prst="ellipse">
              <a:avLst/>
            </a:prstGeom>
            <a:solidFill>
              <a:srgbClr val="FDE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08104" y="1124744"/>
              <a:ext cx="1152128" cy="1296144"/>
            </a:xfrm>
            <a:prstGeom prst="ellipse">
              <a:avLst/>
            </a:prstGeom>
            <a:solidFill>
              <a:srgbClr val="FBC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49897400144525334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4" y="390256"/>
              <a:ext cx="6624736" cy="622622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 rot="21443059">
              <a:off x="1346899" y="2450764"/>
              <a:ext cx="6214796" cy="3931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596580" y="2779837"/>
              <a:ext cx="1717613" cy="3439906"/>
              <a:chOff x="1835696" y="2780928"/>
              <a:chExt cx="1512168" cy="302433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272545" y="4625035"/>
                <a:ext cx="100811" cy="2212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2" descr="C:\Users\Пользователь\Documents\Сайт Алейник Н.-5\Тело человека\75532366 - копия - копия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35696" y="2780928"/>
                <a:ext cx="1512168" cy="3024336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9" name="TextBox 8"/>
            <p:cNvSpPr txBox="1"/>
            <p:nvPr/>
          </p:nvSpPr>
          <p:spPr>
            <a:xfrm rot="21435452">
              <a:off x="3131840" y="2503929"/>
              <a:ext cx="321180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Олганнар</a:t>
              </a:r>
              <a:r>
                <a:rPr lang="ru-RU" sz="3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</a:p>
            <a:p>
              <a:pPr algn="ctr"/>
              <a:r>
                <a:rPr lang="ru-RU" sz="36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Адап</a:t>
              </a:r>
              <a:r>
                <a:rPr lang="ru-RU" sz="3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6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пирен,ер</a:t>
              </a:r>
              <a:r>
                <a:rPr lang="ru-RU" sz="3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</a:t>
              </a:r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ru-RU" sz="3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</a:t>
              </a:r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ru-RU" sz="36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нен</a:t>
              </a:r>
              <a:r>
                <a:rPr lang="ru-RU" sz="3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</a:p>
            <a:p>
              <a:pPr algn="ctr"/>
              <a:r>
                <a:rPr lang="ru-RU" sz="36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чардыхтарын</a:t>
              </a:r>
              <a:r>
                <a:rPr lang="ru-RU" sz="3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</a:p>
          </p:txBody>
        </p:sp>
        <p:pic>
          <p:nvPicPr>
            <p:cNvPr id="10" name="Picture 2" descr="C:\Users\Пользователь\Documents\Сайт Алейник Н.-5\Тело человека\telo cheloveka\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57" t="15005" r="57673" b="13305"/>
            <a:stretch>
              <a:fillRect/>
            </a:stretch>
          </p:blipFill>
          <p:spPr bwMode="auto">
            <a:xfrm>
              <a:off x="6422255" y="3189350"/>
              <a:ext cx="914182" cy="2847088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3" name="Рисунок 12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  <a:effectLst/>
        </p:grpSpPr>
        <p:sp>
          <p:nvSpPr>
            <p:cNvPr id="19" name="Прямоугольник 18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8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1763688" y="1412776"/>
            <a:ext cx="3024336" cy="14401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75132263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04448" y="116632"/>
            <a:ext cx="365026" cy="365026"/>
          </a:xfrm>
          <a:prstGeom prst="ellipse">
            <a:avLst/>
          </a:prstGeom>
        </p:spPr>
      </p:pic>
      <p:pic>
        <p:nvPicPr>
          <p:cNvPr id="21" name="Рисунок 20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Тiл ">
            <a:hlinkClick r:id="" action="ppaction://media"/>
            <a:extLst>
              <a:ext uri="{FF2B5EF4-FFF2-40B4-BE49-F238E27FC236}">
                <a16:creationId xmlns:a16="http://schemas.microsoft.com/office/drawing/2014/main" id="{260FBA85-49DE-46E3-BB36-20F777E6C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8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8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8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8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8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8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8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10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763688" y="1412776"/>
            <a:ext cx="3960440" cy="7200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75132263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04448" y="116632"/>
            <a:ext cx="365026" cy="365026"/>
          </a:xfrm>
          <a:prstGeom prst="ellipse">
            <a:avLst/>
          </a:prstGeom>
        </p:spPr>
      </p:pic>
      <p:pic>
        <p:nvPicPr>
          <p:cNvPr id="23" name="Рисунок 22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021288"/>
            <a:ext cx="512108" cy="512108"/>
          </a:xfrm>
          <a:prstGeom prst="rect">
            <a:avLst/>
          </a:prstGeom>
        </p:spPr>
      </p:pic>
      <p:pic>
        <p:nvPicPr>
          <p:cNvPr id="2" name="Видео 1">
            <a:hlinkClick r:id="" action="ppaction://media"/>
            <a:extLst>
              <a:ext uri="{FF2B5EF4-FFF2-40B4-BE49-F238E27FC236}">
                <a16:creationId xmlns:a16="http://schemas.microsoft.com/office/drawing/2014/main" id="{0704C20C-A44B-439F-A574-05252821CE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  <p:pic>
        <p:nvPicPr>
          <p:cNvPr id="3" name="Пурны">
            <a:hlinkClick r:id="" action="ppaction://media"/>
            <a:extLst>
              <a:ext uri="{FF2B5EF4-FFF2-40B4-BE49-F238E27FC236}">
                <a16:creationId xmlns:a16="http://schemas.microsoft.com/office/drawing/2014/main" id="{F4F2EA8C-F22D-45AC-A2F1-A3B119A4A1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6"/>
    </mc:Choice>
    <mc:Fallback xmlns="">
      <p:transition spd="slow" advTm="17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7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2123729" y="1196752"/>
            <a:ext cx="5112567" cy="14401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7513226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4448" y="116632"/>
            <a:ext cx="365026" cy="365026"/>
          </a:xfrm>
          <a:prstGeom prst="ellipse">
            <a:avLst/>
          </a:prstGeom>
        </p:spPr>
      </p:pic>
      <p:pic>
        <p:nvPicPr>
          <p:cNvPr id="21" name="Рисунок 20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021288"/>
            <a:ext cx="512108" cy="512108"/>
          </a:xfrm>
          <a:prstGeom prst="rect">
            <a:avLst/>
          </a:prstGeom>
        </p:spPr>
      </p:pic>
      <p:pic>
        <p:nvPicPr>
          <p:cNvPr id="2" name="Хулах">
            <a:hlinkClick r:id="" action="ppaction://media"/>
            <a:extLst>
              <a:ext uri="{FF2B5EF4-FFF2-40B4-BE49-F238E27FC236}">
                <a16:creationId xmlns:a16="http://schemas.microsoft.com/office/drawing/2014/main" id="{AFC5B568-C25F-440B-B6DE-D8C0F7935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7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1979714" y="980728"/>
            <a:ext cx="6480718" cy="28803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7513226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4448" y="116632"/>
            <a:ext cx="365026" cy="365026"/>
          </a:xfrm>
          <a:prstGeom prst="ellipse">
            <a:avLst/>
          </a:prstGeom>
        </p:spPr>
      </p:pic>
      <p:pic>
        <p:nvPicPr>
          <p:cNvPr id="20" name="Рисунок 19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Харах">
            <a:hlinkClick r:id="" action="ppaction://media"/>
            <a:extLst>
              <a:ext uri="{FF2B5EF4-FFF2-40B4-BE49-F238E27FC236}">
                <a16:creationId xmlns:a16="http://schemas.microsoft.com/office/drawing/2014/main" id="{42F5FCF2-F844-425F-96F7-860C64EE0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7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1259634" y="2204864"/>
            <a:ext cx="3528390" cy="244827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Азах">
            <a:hlinkClick r:id="" action="ppaction://media"/>
            <a:extLst>
              <a:ext uri="{FF2B5EF4-FFF2-40B4-BE49-F238E27FC236}">
                <a16:creationId xmlns:a16="http://schemas.microsoft.com/office/drawing/2014/main" id="{95BAD41E-90CC-45F7-88F7-FC6496253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  <a:effectLst/>
        </p:grpSpPr>
        <p:sp>
          <p:nvSpPr>
            <p:cNvPr id="23" name="Прямоугольник 22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7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2771800" y="2636912"/>
            <a:ext cx="3096344" cy="3600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Хол">
            <a:hlinkClick r:id="" action="ppaction://media"/>
            <a:extLst>
              <a:ext uri="{FF2B5EF4-FFF2-40B4-BE49-F238E27FC236}">
                <a16:creationId xmlns:a16="http://schemas.microsoft.com/office/drawing/2014/main" id="{DB1DBC2A-C2B8-4F4F-88B7-B4DD364B3F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79512" y="548680"/>
            <a:ext cx="3240360" cy="5904656"/>
            <a:chOff x="179512" y="548680"/>
            <a:chExt cx="3240360" cy="590465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5616" y="4149080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C:\Users\Пользователь\Documents\Сайт Алейник Н.-5\Тело человека\75532366 - копия - копия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48680"/>
              <a:ext cx="3240360" cy="590465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29851" t="15635" r="56640" b="60043"/>
          <a:stretch>
            <a:fillRect/>
          </a:stretch>
        </p:blipFill>
        <p:spPr bwMode="auto">
          <a:xfrm>
            <a:off x="4139952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44004" t="15635" r="42100" b="60043"/>
          <a:stretch>
            <a:fillRect/>
          </a:stretch>
        </p:blipFill>
        <p:spPr bwMode="auto">
          <a:xfrm>
            <a:off x="5364088" y="54868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8" t="15635" r="27045" b="60044"/>
          <a:stretch>
            <a:fillRect/>
          </a:stretch>
        </p:blipFill>
        <p:spPr bwMode="auto">
          <a:xfrm>
            <a:off x="6588225" y="54868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15635" r="13149" b="60043"/>
          <a:stretch>
            <a:fillRect/>
          </a:stretch>
        </p:blipFill>
        <p:spPr bwMode="auto">
          <a:xfrm>
            <a:off x="7740352" y="548680"/>
            <a:ext cx="109149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Пользователь\Documents\Сайт Алейник Н.-5\Тело человека\7553236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 l="44004" t="41694" r="42099" b="33985"/>
          <a:stretch>
            <a:fillRect/>
          </a:stretch>
        </p:blipFill>
        <p:spPr bwMode="auto">
          <a:xfrm>
            <a:off x="7740352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59059" t="41694" r="27045" b="33985"/>
          <a:stretch>
            <a:fillRect/>
          </a:stretch>
        </p:blipFill>
        <p:spPr bwMode="auto">
          <a:xfrm>
            <a:off x="658822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74113" t="41694" r="13149" b="33985"/>
          <a:stretch>
            <a:fillRect/>
          </a:stretch>
        </p:blipFill>
        <p:spPr bwMode="auto">
          <a:xfrm>
            <a:off x="4139952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Пользователь\Documents\Сайт Алейник Н.-5\Тело человека\75532366.jpg"/>
          <p:cNvPicPr>
            <a:picLocks noChangeAspect="1" noChangeArrowheads="1"/>
          </p:cNvPicPr>
          <p:nvPr/>
        </p:nvPicPr>
        <p:blipFill>
          <a:blip r:embed="rId6" cstate="print"/>
          <a:srcRect l="30108" t="67752" r="57154" b="7926"/>
          <a:stretch>
            <a:fillRect/>
          </a:stretch>
        </p:blipFill>
        <p:spPr bwMode="auto">
          <a:xfrm>
            <a:off x="5364088" y="1988840"/>
            <a:ext cx="11521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голова.png"/>
          <p:cNvPicPr>
            <a:picLocks noChangeAspect="1"/>
          </p:cNvPicPr>
          <p:nvPr/>
        </p:nvPicPr>
        <p:blipFill>
          <a:blip r:embed="rId7" cstate="print"/>
          <a:srcRect b="5263"/>
          <a:stretch>
            <a:fillRect/>
          </a:stretch>
        </p:blipFill>
        <p:spPr>
          <a:xfrm>
            <a:off x="6588225" y="3429000"/>
            <a:ext cx="22322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голов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429000"/>
            <a:ext cx="11521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ше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429000"/>
            <a:ext cx="112410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131840" y="2708920"/>
            <a:ext cx="3888432" cy="108012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7513226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4448" y="116632"/>
            <a:ext cx="365026" cy="365026"/>
          </a:xfrm>
          <a:prstGeom prst="ellipse">
            <a:avLst/>
          </a:prstGeom>
        </p:spPr>
      </p:pic>
      <p:pic>
        <p:nvPicPr>
          <p:cNvPr id="20" name="Рисунок 19" descr="slide0002_image073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877272"/>
            <a:ext cx="512108" cy="512108"/>
          </a:xfrm>
          <a:prstGeom prst="rect">
            <a:avLst/>
          </a:prstGeom>
        </p:spPr>
      </p:pic>
      <p:pic>
        <p:nvPicPr>
          <p:cNvPr id="2" name="Айа">
            <a:hlinkClick r:id="" action="ppaction://media"/>
            <a:extLst>
              <a:ext uri="{FF2B5EF4-FFF2-40B4-BE49-F238E27FC236}">
                <a16:creationId xmlns:a16="http://schemas.microsoft.com/office/drawing/2014/main" id="{FA9BF8C1-66F7-40DE-91FD-19F1394B91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113</Words>
  <Application>Microsoft Office PowerPoint</Application>
  <PresentationFormat>Экран (4:3)</PresentationFormat>
  <Paragraphs>43</Paragraphs>
  <Slides>14</Slides>
  <Notes>13</Notes>
  <HiddenSlides>1</HiddenSlides>
  <MMClips>12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Кiзiнiн,  чардыхтары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Тюкпеева Лидия Викторовна</vt:lpstr>
    </vt:vector>
  </TitlesOfParts>
  <Company>МБДОУ "ДС № 8 "Теремок"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"Тело человека"  - тренажер</dc:title>
  <dc:subject>Блок "Я и мое тело"</dc:subject>
  <dc:creator>Алейник Н.В.</dc:creator>
  <cp:lastModifiedBy>66</cp:lastModifiedBy>
  <cp:revision>83</cp:revision>
  <dcterms:created xsi:type="dcterms:W3CDTF">2015-08-26T11:29:59Z</dcterms:created>
  <dcterms:modified xsi:type="dcterms:W3CDTF">2023-03-22T07:39:38Z</dcterms:modified>
  <cp:category>презентация</cp:category>
</cp:coreProperties>
</file>